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BDEE-4DC5-30E6-BE4A-7D4FBCE2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BC682-7B2B-E6E8-9590-E54241457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EC4A1-92DB-8EC0-68A3-9786DA11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139E6-5EA0-2AE3-CD3C-77E210FF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0A458-5FA0-759A-9600-22BAD1B3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130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711B-A228-E0F1-8A47-0731E8D2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2CAFD-C1DC-1E63-1ACB-C2CA9EAA1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6CD9A-0B20-D1F5-1244-17621321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4EC4D-FBF8-6AA7-F022-EDD07672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AFB2-A621-D660-18B7-A257C6F0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006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6252C0-0ACD-68F5-01A2-5CB4E9626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684E9-EED0-C0AE-2BBE-2A9F6991A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0D8C-68D5-DE34-E54B-6C27598E8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1519C-4117-A332-4FB9-D3E83EBAA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F9BE8-3511-3478-8DBE-2759989C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893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4419-CB4A-1703-9B17-C674316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1008E-93F5-BF20-E204-93094207C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956D9-7FE7-1F95-BA78-508993044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508A5-A5A4-B2D0-E82F-10943E0A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4837-FF78-6E8B-C5B7-6263FF90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997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F14C-4C23-39C4-06C7-5785A9A2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E5CA6-71E6-1E2F-E8B3-073A3044B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B5CD0-227E-4D88-DE7B-74CD3F291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61345-AC34-8636-F8F5-B3F799E3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DE192-81BE-7D9B-6D9C-2CA5853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60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0653-DB55-96C9-B3D9-CEAEBB69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433C4-190D-6A7C-F4D1-C65D1712D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C076E-470F-83CD-84A6-5C245E49F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90DF6-9172-27ED-C265-A5824023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C62E7-95BB-B5D8-3C1A-79A36280D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371B6-F34F-045F-F8C0-0CE8AD56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1998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8EBB-0F5E-5AD2-C601-D74DF83D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DDD96-D74E-3C2B-1E58-B6EB979AE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098D3-86F9-6DD4-42C4-EEB6C72F7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5849C-93ED-1B0B-DB39-780ECA22B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471ED-24E1-1731-D94E-89B3A814A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475EC1-D439-25EB-9A4E-B5A746EB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4DFA65-B50F-6649-A158-037630F0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0B0DA-ECF0-FB44-DAB2-419D4DE7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73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5961-6F98-CE2E-A411-ACA0E214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21A61-C654-5859-3591-E295E46DD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A7AAF-76B4-C1CE-704C-B2896FFC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6CEAB-3B44-47A3-B628-EA35AF4D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360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77282-D8D2-9F49-00E8-FD4203B9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BD639-C567-DE9B-44C0-C322244E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5042B-71DD-058D-BBB0-30D6E692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378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9491-E5B5-8D89-A014-2FA6A7DE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916C-2185-4345-B90A-E13B7BE76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7F247-3C3D-45E9-0545-6CD92A844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A522E-82C0-9E6B-1336-8DB188E2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5E553-2C39-A47C-6709-AE77F4F8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4642C-6D7F-6F43-6092-60A672A8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83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7628-5EF6-1D3C-647C-AB4EAA86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DEB2D-5177-DCE5-E26D-3D343BB2A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097E5-F5B5-4E56-01D8-F7BC5655E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9AC75-9503-5E08-733F-16701015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7A1B1-EA5B-20AE-C810-2EDB07E7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0A362-B0AC-E211-AA4D-5BD8F69B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36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8C490-1E40-BBF8-954A-ED0C2039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5BE20-D6F8-04C6-9B17-E2586DF68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B0386-9309-4B74-753A-7DB880B72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D8906-CB1F-4896-9329-B4C67212DDFB}" type="datetimeFigureOut">
              <a:rPr lang="en-IN" smtClean="0"/>
              <a:t>15-04-2024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F21E7-BC55-11CC-5D66-C748401A9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97D97-1580-7A19-C7EC-9B6ED155C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187B7-5690-4548-8B9C-EC9C5D25BE0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81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549E7F-BCB6-6052-0375-AC1BDF37E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0"/>
            <a:ext cx="12192000" cy="68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6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C0BCD-6C1A-D322-D4F1-DD60D5CB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380"/>
            <a:ext cx="12192000" cy="63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23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F3F76-F4F0-912B-B0CF-020D07CCB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603"/>
            <a:ext cx="12192000" cy="610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85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6FD8F-F2FE-9A3B-7DB8-3D149B0DF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645"/>
            <a:ext cx="12192000" cy="6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7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F13685-6F8E-085B-188D-0908A7C7A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93"/>
            <a:ext cx="12192000" cy="65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3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3E1D4-71E6-F9B7-4BE4-BFF2C822E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75"/>
            <a:ext cx="12192000" cy="65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7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52B1D0-EA09-F5FA-B5CD-A2F19B7D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7E425-1AFD-D380-D189-F159D49AE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"/>
            <a:ext cx="12192000" cy="68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C5B27-E597-EFE3-5F29-222914FBE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29"/>
            <a:ext cx="12192000" cy="676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35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8BEDC-41BE-EF76-8818-FBE9BE028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99"/>
            <a:ext cx="12192000" cy="67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4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A9E85-ADCB-D246-147F-A12E03050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110"/>
            <a:ext cx="12192000" cy="672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8BC34-C41D-0C59-BFA8-EFE7DD2D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56"/>
            <a:ext cx="12192000" cy="679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9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BC071C-4637-9341-C2E1-3E994EECE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33"/>
            <a:ext cx="12192000" cy="67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6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A9C0C-2A0C-2787-3620-3FCE8B7A0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79"/>
            <a:ext cx="12192000" cy="660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0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C9642-4DA2-0161-778A-50985550A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99"/>
            <a:ext cx="12192000" cy="66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4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RITIK PRASAD</dc:creator>
  <cp:lastModifiedBy>RITIK PRASAD</cp:lastModifiedBy>
  <cp:revision>1</cp:revision>
  <dcterms:created xsi:type="dcterms:W3CDTF">2024-04-15T06:29:28Z</dcterms:created>
  <dcterms:modified xsi:type="dcterms:W3CDTF">2024-04-15T06:29:37Z</dcterms:modified>
</cp:coreProperties>
</file>